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311" r:id="rId7"/>
    <p:sldId id="260" r:id="rId8"/>
    <p:sldId id="259" r:id="rId9"/>
    <p:sldId id="257" r:id="rId10"/>
    <p:sldId id="264" r:id="rId11"/>
    <p:sldId id="275" r:id="rId12"/>
    <p:sldId id="280" r:id="rId13"/>
    <p:sldId id="317" r:id="rId14"/>
    <p:sldId id="281" r:id="rId15"/>
    <p:sldId id="282" r:id="rId16"/>
    <p:sldId id="276" r:id="rId17"/>
    <p:sldId id="279" r:id="rId18"/>
    <p:sldId id="301" r:id="rId19"/>
    <p:sldId id="302" r:id="rId20"/>
    <p:sldId id="304" r:id="rId21"/>
    <p:sldId id="305" r:id="rId22"/>
    <p:sldId id="306" r:id="rId23"/>
    <p:sldId id="307" r:id="rId24"/>
    <p:sldId id="303" r:id="rId25"/>
    <p:sldId id="265" r:id="rId26"/>
    <p:sldId id="270" r:id="rId27"/>
    <p:sldId id="286" r:id="rId28"/>
    <p:sldId id="296" r:id="rId29"/>
    <p:sldId id="299" r:id="rId30"/>
    <p:sldId id="294" r:id="rId31"/>
    <p:sldId id="297" r:id="rId32"/>
    <p:sldId id="314" r:id="rId33"/>
    <p:sldId id="298" r:id="rId34"/>
    <p:sldId id="295" r:id="rId35"/>
    <p:sldId id="284" r:id="rId36"/>
    <p:sldId id="277" r:id="rId37"/>
    <p:sldId id="278" r:id="rId38"/>
    <p:sldId id="274" r:id="rId39"/>
    <p:sldId id="272" r:id="rId40"/>
    <p:sldId id="287" r:id="rId41"/>
    <p:sldId id="300" r:id="rId42"/>
    <p:sldId id="313" r:id="rId43"/>
    <p:sldId id="271" r:id="rId44"/>
    <p:sldId id="266" r:id="rId45"/>
    <p:sldId id="273" r:id="rId46"/>
    <p:sldId id="268" r:id="rId47"/>
    <p:sldId id="267" r:id="rId48"/>
    <p:sldId id="269" r:id="rId49"/>
    <p:sldId id="283" r:id="rId50"/>
    <p:sldId id="320" r:id="rId51"/>
    <p:sldId id="321" r:id="rId52"/>
    <p:sldId id="322" r:id="rId53"/>
    <p:sldId id="285" r:id="rId54"/>
    <p:sldId id="318" r:id="rId55"/>
    <p:sldId id="288" r:id="rId56"/>
    <p:sldId id="316" r:id="rId57"/>
    <p:sldId id="289" r:id="rId58"/>
    <p:sldId id="319" r:id="rId59"/>
    <p:sldId id="290" r:id="rId60"/>
    <p:sldId id="291" r:id="rId61"/>
    <p:sldId id="292" r:id="rId62"/>
    <p:sldId id="315" r:id="rId63"/>
    <p:sldId id="308" r:id="rId64"/>
    <p:sldId id="293" r:id="rId65"/>
    <p:sldId id="309" r:id="rId66"/>
    <p:sldId id="310" r:id="rId67"/>
    <p:sldId id="323" r:id="rId68"/>
    <p:sldId id="312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C7F"/>
    <a:srgbClr val="0BAC7F"/>
    <a:srgbClr val="1CAC78"/>
    <a:srgbClr val="513415"/>
    <a:srgbClr val="629218"/>
    <a:srgbClr val="0061BE"/>
    <a:srgbClr val="1F9B39"/>
    <a:srgbClr val="1F9237"/>
    <a:srgbClr val="14ADFF"/>
    <a:srgbClr val="00F0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7884" autoAdjust="0"/>
  </p:normalViewPr>
  <p:slideViewPr>
    <p:cSldViewPr snapToGrid="0" showGuides="1">
      <p:cViewPr>
        <p:scale>
          <a:sx n="98" d="100"/>
          <a:sy n="98" d="100"/>
        </p:scale>
        <p:origin x="552" y="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13/03/2016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13/03/2016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13/03/2016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13/03/2016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13/03/2016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13/03/2016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13/03/2016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tiff"/><Relationship Id="rId10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tiff"/><Relationship Id="rId3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4" Type="http://schemas.openxmlformats.org/officeDocument/2006/relationships/image" Target="../media/image81.png"/><Relationship Id="rId5" Type="http://schemas.openxmlformats.org/officeDocument/2006/relationships/image" Target="../media/image82.tiff"/><Relationship Id="rId6" Type="http://schemas.openxmlformats.org/officeDocument/2006/relationships/image" Target="../media/image83.png"/><Relationship Id="rId7" Type="http://schemas.openxmlformats.org/officeDocument/2006/relationships/image" Target="../media/image8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eg"/><Relationship Id="rId3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eg"/><Relationship Id="rId3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eg"/><Relationship Id="rId3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eg"/><Relationship Id="rId3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tiff"/><Relationship Id="rId3" Type="http://schemas.openxmlformats.org/officeDocument/2006/relationships/image" Target="../media/image99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ontspace.com/category/thin?p=2" TargetMode="External"/><Relationship Id="rId3" Type="http://schemas.openxmlformats.org/officeDocument/2006/relationships/hyperlink" Target="http://www.fontspace.com/nimavisual/trenc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545386">
            <a:off x="4961851" y="2521936"/>
            <a:ext cx="786255" cy="5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3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132" y="2240280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 rot="1654025">
            <a:off x="5274734" y="1817512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 rot="236075">
            <a:off x="4148666" y="2031999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5297">
            <a:off x="4755445" y="3189111"/>
            <a:ext cx="578556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9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5140725" y="2384803"/>
            <a:ext cx="2200882" cy="1389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ounded Rectangle 1"/>
          <p:cNvSpPr/>
          <p:nvPr/>
        </p:nvSpPr>
        <p:spPr>
          <a:xfrm rot="236075">
            <a:off x="4478600" y="2162072"/>
            <a:ext cx="1627537" cy="2514639"/>
          </a:xfrm>
          <a:prstGeom prst="roundRect">
            <a:avLst>
              <a:gd name="adj" fmla="val 6911"/>
            </a:avLst>
          </a:prstGeom>
          <a:solidFill>
            <a:srgbClr val="FF6600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5297">
            <a:off x="5123334" y="3136721"/>
            <a:ext cx="409663" cy="4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20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4803888" y="2502745"/>
            <a:ext cx="2914889" cy="1840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75293">
            <a:off x="3611582" y="2520675"/>
            <a:ext cx="2914889" cy="1840024"/>
          </a:xfrm>
          <a:prstGeom prst="rect">
            <a:avLst/>
          </a:prstGeom>
          <a:ln w="152400">
            <a:solidFill>
              <a:srgbClr val="FFFFF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8126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581906" y="1248837"/>
            <a:ext cx="4038096" cy="4038096"/>
          </a:xfrm>
          <a:prstGeom prst="ellipse">
            <a:avLst/>
          </a:prstGeom>
          <a:solidFill>
            <a:srgbClr val="FFFFFF"/>
          </a:solidFill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21" y="2371275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25" y="2230176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4995884" y="2448060"/>
            <a:ext cx="786255" cy="5643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2557190" y="239062"/>
            <a:ext cx="6138578" cy="6138578"/>
          </a:xfrm>
          <a:prstGeom prst="ellipse">
            <a:avLst/>
          </a:prstGeom>
          <a:noFill/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8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0061BE"/>
              </a:gs>
              <a:gs pos="100000">
                <a:srgbClr val="14ADFF"/>
              </a:gs>
            </a:gsLst>
            <a:lin ang="155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26425" y="63654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1059174" y="3397479"/>
            <a:ext cx="786255" cy="5643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15435" b="40002"/>
          <a:stretch/>
        </p:blipFill>
        <p:spPr>
          <a:xfrm>
            <a:off x="4382459" y="3301999"/>
            <a:ext cx="1397000" cy="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06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7126" y="1220569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C203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201722" y="1494262"/>
            <a:ext cx="1625600" cy="162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7324" y="1225021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D80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40999" y="1562356"/>
            <a:ext cx="1331999" cy="1404000"/>
          </a:xfrm>
          <a:prstGeom prst="rect">
            <a:avLst/>
          </a:prstGeom>
          <a:solidFill>
            <a:srgbClr val="00C2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881920" y="1498714"/>
            <a:ext cx="1625600" cy="1625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22183" y="1217144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2DC57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45858" y="1554479"/>
            <a:ext cx="1331999" cy="1404000"/>
          </a:xfrm>
          <a:prstGeom prst="rect">
            <a:avLst/>
          </a:prstGeom>
          <a:solidFill>
            <a:srgbClr val="2DC1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586779" y="1490837"/>
            <a:ext cx="1625600" cy="1625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39377" y="1221596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463052" y="1558931"/>
            <a:ext cx="1331999" cy="1404000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303973" y="1495289"/>
            <a:ext cx="1625600" cy="1625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95739" y="5393889"/>
            <a:ext cx="1140360" cy="1139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electricity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88" y="5519328"/>
            <a:ext cx="909435" cy="90943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89" y="4569590"/>
            <a:ext cx="1146048" cy="1146048"/>
          </a:xfrm>
          <a:prstGeom prst="round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13076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2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9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77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3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58576" y="583660"/>
            <a:ext cx="2985796" cy="5149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42601" y="1819645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97954" y="1869047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12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3125" y="303426"/>
            <a:ext cx="6154439" cy="4106907"/>
          </a:xfrm>
          <a:prstGeom prst="rect">
            <a:avLst/>
          </a:prstGeom>
          <a:noFill/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-1107197" y="1249558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66" y="950168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2295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52623" y="1091900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39C3D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84" y="9253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17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2953C"/>
              </a:gs>
              <a:gs pos="100000">
                <a:srgbClr val="27B246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Bus Filled-100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95" y="872173"/>
            <a:ext cx="4665232" cy="4665232"/>
          </a:xfrm>
          <a:prstGeom prst="rect">
            <a:avLst/>
          </a:prstGeom>
        </p:spPr>
      </p:pic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  <p:pic>
        <p:nvPicPr>
          <p:cNvPr id="2" name="Picture 1" descr="Bus Filled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62" y="1206403"/>
            <a:ext cx="4575793" cy="45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26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rge-app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04800"/>
            <a:ext cx="6242304" cy="6242304"/>
          </a:xfrm>
          <a:prstGeom prst="round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74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9206" y="261555"/>
            <a:ext cx="6154439" cy="4106907"/>
          </a:xfrm>
          <a:prstGeom prst="rect">
            <a:avLst/>
          </a:prstGeom>
          <a:noFill/>
          <a:ln w="6350" cmpd="sng">
            <a:solidFill>
              <a:schemeClr val="bg1">
                <a:lumMod val="65000"/>
              </a:schemeClr>
            </a:solidFill>
          </a:ln>
          <a:effectLst>
            <a:innerShdw blurRad="101600" dist="762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Flaticon_87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3340100"/>
            <a:ext cx="153670" cy="153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48064">
            <a:off x="8090078" y="2017911"/>
            <a:ext cx="307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79" y="529234"/>
            <a:ext cx="5446302" cy="5446302"/>
          </a:xfrm>
          <a:prstGeom prst="roundRect">
            <a:avLst/>
          </a:prstGeom>
          <a:effectLst>
            <a:outerShdw blurRad="50800" dist="101600" dir="5400000" algn="t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292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21935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09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491" y="3279282"/>
            <a:ext cx="493388" cy="4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9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4" name="Picture 3" descr="Finland_road_sign_531.sv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8670215" y="2806704"/>
            <a:ext cx="1848573" cy="987833"/>
          </a:xfrm>
          <a:prstGeom prst="roundRect">
            <a:avLst>
              <a:gd name="adj" fmla="val 13656"/>
            </a:avLst>
          </a:prstGeom>
        </p:spPr>
      </p:pic>
      <p:pic>
        <p:nvPicPr>
          <p:cNvPr id="18" name="Picture 17" descr="Finland_road_sign_531.svg.png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1986785" y="3377062"/>
            <a:ext cx="605185" cy="323397"/>
          </a:xfrm>
          <a:prstGeom prst="roundRect">
            <a:avLst>
              <a:gd name="adj" fmla="val 13656"/>
            </a:avLst>
          </a:prstGeom>
        </p:spPr>
      </p:pic>
    </p:spTree>
    <p:extLst>
      <p:ext uri="{BB962C8B-B14F-4D97-AF65-F5344CB8AC3E}">
        <p14:creationId xmlns:p14="http://schemas.microsoft.com/office/powerpoint/2010/main" val="1966949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91" y="1492568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83"/>
            <a:ext cx="12192000" cy="632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7" y="1906228"/>
            <a:ext cx="2525661" cy="2525661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35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8" y="1291910"/>
            <a:ext cx="2741916" cy="5566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40" t="21787" r="6901" b="48771"/>
          <a:stretch/>
        </p:blipFill>
        <p:spPr>
          <a:xfrm>
            <a:off x="161415" y="2501582"/>
            <a:ext cx="3362186" cy="235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321" y="1291910"/>
            <a:ext cx="2735180" cy="5566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440" t="45640" r="13372" b="31226"/>
          <a:stretch/>
        </p:blipFill>
        <p:spPr>
          <a:xfrm>
            <a:off x="4245426" y="2501582"/>
            <a:ext cx="3605350" cy="2351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496" y="1284264"/>
            <a:ext cx="2749068" cy="557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9526" t="29961" r="9443" b="43544"/>
          <a:stretch/>
        </p:blipFill>
        <p:spPr>
          <a:xfrm>
            <a:off x="8572601" y="2501581"/>
            <a:ext cx="3546780" cy="23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4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517" t="6275" r="30131" b="9019"/>
          <a:stretch/>
        </p:blipFill>
        <p:spPr>
          <a:xfrm>
            <a:off x="4554071" y="430306"/>
            <a:ext cx="2904564" cy="580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587" t="38476" r="34127" b="49905"/>
          <a:stretch/>
        </p:blipFill>
        <p:spPr>
          <a:xfrm>
            <a:off x="4140712" y="2377440"/>
            <a:ext cx="3738975" cy="12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1CAC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6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5044967" y="-2952631"/>
            <a:ext cx="20440541" cy="1327436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6596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21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704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08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2794000"/>
            <a:ext cx="12700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05" y="3137805"/>
            <a:ext cx="572226" cy="57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47" y="2970347"/>
            <a:ext cx="907143" cy="90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15" y="3243215"/>
            <a:ext cx="361406" cy="3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920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141050</TotalTime>
  <Words>53</Words>
  <Application>Microsoft Macintosh PowerPoint</Application>
  <PresentationFormat>Widescreen</PresentationFormat>
  <Paragraphs>21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Calibri</vt:lpstr>
      <vt:lpstr>Calibri Light</vt:lpstr>
      <vt:lpstr>Copperplate Gothic Light</vt:lpstr>
      <vt:lpstr>Lucida Grande</vt:lpstr>
      <vt:lpstr>Trench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169</cp:revision>
  <dcterms:created xsi:type="dcterms:W3CDTF">2014-02-04T11:28:11Z</dcterms:created>
  <dcterms:modified xsi:type="dcterms:W3CDTF">2016-03-17T16:24:06Z</dcterms:modified>
</cp:coreProperties>
</file>